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5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请在页面左下备注：* </a:t>
            </a:r>
            <a:r>
              <a:rPr lang="en-US" altLang="zh-CN" dirty="0"/>
              <a:t>—managed in-house     </a:t>
            </a:r>
            <a:r>
              <a:rPr lang="zh-CN" altLang="en-US" dirty="0"/>
              <a:t>页面右下角备注：</a:t>
            </a:r>
            <a:r>
              <a:rPr lang="en-US" altLang="zh-CN" dirty="0"/>
              <a:t>As of Sep.1</a:t>
            </a:r>
            <a:r>
              <a:rPr lang="en-US" altLang="zh-CN" baseline="30000" dirty="0"/>
              <a:t>st</a:t>
            </a:r>
            <a:r>
              <a:rPr lang="en-US" altLang="zh-CN" dirty="0"/>
              <a:t>,2026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3319E-7DFA-467B-B426-A1798041F3D9}" type="datetimeFigureOut">
              <a:rPr lang="zh-CN" altLang="en-US" smtClean="0"/>
              <a:t>2026-9-6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BEBDC-D7C4-4E45-93E5-19451900F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68513535"/>
              </p:ext>
            </p:extLst>
          </p:nvPr>
        </p:nvGraphicFramePr>
        <p:xfrm>
          <a:off x="3097530" y="152400"/>
          <a:ext cx="5012690" cy="6743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7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5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68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12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5260"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No.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Name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Propulsion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500" dirty="0"/>
                        <a:t>Capacity</a:t>
                      </a:r>
                      <a:r>
                        <a:rPr lang="zh-CN" altLang="en-US" sz="500" dirty="0"/>
                        <a:t>（</a:t>
                      </a:r>
                      <a:r>
                        <a:rPr lang="en-US" altLang="zh-CN" sz="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zh-CN" altLang="zh-CN" sz="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³</a:t>
                      </a:r>
                      <a:r>
                        <a:rPr lang="zh-CN" altLang="en-US" sz="500" dirty="0"/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Built (yr.)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PAPUA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LSD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172000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2015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SOUTHERN CROSS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LSD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172000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BEIDOU STAR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LSD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172000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KUMUL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LSD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172000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CESI GLADSTONE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DFDE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6*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CESI QINGDAO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DFDE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7*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CESI BEIHAI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DFDE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8*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CESI TIANJIN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DFDE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9*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CESI WENZHOU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DFDE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Vladimir Rusanov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DFDE+POD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172000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11*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CESI LIANYUNGANG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DFDE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Vladimir Vize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DFDE+POD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172000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Nikolay Urvantsev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DFDE+POD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172000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LNG DUBHE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LNG MERAK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LNG PHECDA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LNG MEGREZ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18*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MU 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19*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SHAOLIN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20*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WUDANG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21*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KUNLUN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EMEI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GREENERGY OCEAN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HUASHAN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REX TILLERSON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26*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KONGTONG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UMM GHUWAILINA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HLAITAN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GREENERGY PEARL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LIMAIL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GREENERGY STAR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32*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Ocean Inspiration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GREENERGY MOON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34*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QINGCHENG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35*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Ocean Oasis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36*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TIANSHAN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GREENERGY WIND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GREENERGY CLOUD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2026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AL SABSAB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XDF 2.1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/>
                        <a:t>174000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500" dirty="0"/>
                        <a:t>2026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408.2*330.8"/>
  <p:tag name="KSO_WM_SLIDE_POSITION" val="504*161.25"/>
  <p:tag name="KSO_WM_SLIDE_LAYOUT" val="a_β_l"/>
  <p:tag name="KSO_WM_SLIDE_LAYOUT_CNT" val="1_1_1"/>
  <p:tag name="KSO_WM_SPECIAL_SOURCE" val="bdnull"/>
  <p:tag name="KSO_WM_DIAGRAM_GROUP_CODE" val="l1-1"/>
  <p:tag name="KSO_WM_SLIDE_DIAGTYPE" val="l"/>
  <p:tag name="KSO_WM_TEMPLATE_INDEX" val="20231174"/>
  <p:tag name="KSO_WM_TEMPLATE_SUBCATEGORY" val="0"/>
  <p:tag name="KSO_WM_SLIDE_INDEX" val="1"/>
  <p:tag name="KSO_WM_TAG_VERSION" val="3.0"/>
  <p:tag name="KSO_WM_SLIDE_ID" val="custom20231174_1"/>
  <p:tag name="KSO_WM_SLIDE_ITEM_CNT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552*513"/>
  <p:tag name="TABLE_ENDDRAG_RECT" val="243*12*552*51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312</Words>
  <Application>Microsoft Office PowerPoint</Application>
  <PresentationFormat>宽屏</PresentationFormat>
  <Paragraphs>202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dongjing</dc:creator>
  <cp:lastModifiedBy>余勇</cp:lastModifiedBy>
  <cp:revision>54</cp:revision>
  <dcterms:created xsi:type="dcterms:W3CDTF">2026-08-07T00:52:00Z</dcterms:created>
  <dcterms:modified xsi:type="dcterms:W3CDTF">2026-09-06T13:23:39Z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F48AAF298C114B4F86A5C4F56E6E9C51_13</vt:lpwstr>
  </property>
</Properties>
</file>